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475" r:id="rId2"/>
    <p:sldId id="507" r:id="rId3"/>
    <p:sldId id="508" r:id="rId4"/>
    <p:sldId id="509" r:id="rId5"/>
    <p:sldId id="510" r:id="rId6"/>
    <p:sldId id="511" r:id="rId7"/>
    <p:sldId id="512" r:id="rId8"/>
    <p:sldId id="513" r:id="rId9"/>
    <p:sldId id="514" r:id="rId10"/>
    <p:sldId id="323" r:id="rId11"/>
    <p:sldId id="476" r:id="rId12"/>
    <p:sldId id="484" r:id="rId13"/>
    <p:sldId id="485" r:id="rId14"/>
    <p:sldId id="488" r:id="rId15"/>
    <p:sldId id="489" r:id="rId16"/>
    <p:sldId id="490" r:id="rId17"/>
    <p:sldId id="486" r:id="rId18"/>
    <p:sldId id="491" r:id="rId19"/>
    <p:sldId id="492" r:id="rId20"/>
    <p:sldId id="493" r:id="rId21"/>
    <p:sldId id="494" r:id="rId22"/>
    <p:sldId id="487" r:id="rId23"/>
    <p:sldId id="495" r:id="rId24"/>
    <p:sldId id="497" r:id="rId25"/>
    <p:sldId id="477" r:id="rId26"/>
    <p:sldId id="498" r:id="rId27"/>
    <p:sldId id="499" r:id="rId28"/>
    <p:sldId id="500" r:id="rId29"/>
    <p:sldId id="501" r:id="rId30"/>
    <p:sldId id="478" r:id="rId31"/>
    <p:sldId id="502" r:id="rId32"/>
    <p:sldId id="503" r:id="rId33"/>
    <p:sldId id="504" r:id="rId34"/>
    <p:sldId id="505" r:id="rId35"/>
    <p:sldId id="506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1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207" autoAdjust="0"/>
  </p:normalViewPr>
  <p:slideViewPr>
    <p:cSldViewPr>
      <p:cViewPr varScale="1">
        <p:scale>
          <a:sx n="87" d="100"/>
          <a:sy n="87" d="100"/>
        </p:scale>
        <p:origin x="147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0B9F2-03FE-40E3-80E6-BAA1880A50AE}" type="datetimeFigureOut">
              <a:rPr lang="en-US" smtClean="0"/>
              <a:t>6/15/2022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5336E-8439-4A25-85B0-6A45D66EC9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07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5336E-8439-4A25-85B0-6A45D66EC9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6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5336E-8439-4A25-85B0-6A45D66EC98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16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C4CD8F2-C526-42A6-A270-D1F707C199CA}" type="datetimeFigureOut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14EF613-338F-461C-BD4A-E99DAE0F8A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48401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D8F2-C526-42A6-A270-D1F707C199CA}" type="datetimeFigureOut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14EF613-338F-461C-BD4A-E99DAE0F8A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06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D8F2-C526-42A6-A270-D1F707C199CA}" type="datetimeFigureOut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14EF613-338F-461C-BD4A-E99DAE0F8A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45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D8F2-C526-42A6-A270-D1F707C199CA}" type="datetimeFigureOut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14EF613-338F-461C-BD4A-E99DAE0F8A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323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D8F2-C526-42A6-A270-D1F707C199CA}" type="datetimeFigureOut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14EF613-338F-461C-BD4A-E99DAE0F8A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29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D8F2-C526-42A6-A270-D1F707C199CA}" type="datetimeFigureOut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14EF613-338F-461C-BD4A-E99DAE0F8A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10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D8F2-C526-42A6-A270-D1F707C199CA}" type="datetimeFigureOut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14EF613-338F-461C-BD4A-E99DAE0F8A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36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CC4CD8F2-C526-42A6-A270-D1F707C199CA}" type="datetimeFigureOut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14EF613-338F-461C-BD4A-E99DAE0F8A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45852"/>
      </p:ext>
    </p:extLst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D8F2-C526-42A6-A270-D1F707C199CA}" type="datetimeFigureOut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14EF613-338F-461C-BD4A-E99DAE0F8A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03219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843" y="3200400"/>
            <a:ext cx="6345260" cy="3530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D8F2-C526-42A6-A270-D1F707C199CA}" type="datetimeFigureOut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14EF613-338F-461C-BD4A-E99DAE0F8A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90639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D8F2-C526-42A6-A270-D1F707C199CA}" type="datetimeFigureOut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14EF613-338F-461C-BD4A-E99DAE0F8A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27607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067238"/>
            <a:ext cx="6345260" cy="709865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949224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4423" y="2943802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D8F2-C526-42A6-A270-D1F707C199CA}" type="datetimeFigureOut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14EF613-338F-461C-BD4A-E99DAE0F8A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22889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D8F2-C526-42A6-A270-D1F707C199CA}" type="datetimeFigureOut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14EF613-338F-461C-BD4A-E99DAE0F8A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539349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D8F2-C526-42A6-A270-D1F707C199CA}" type="datetimeFigureOut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14EF613-338F-461C-BD4A-E99DAE0F8A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89626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D8F2-C526-42A6-A270-D1F707C199CA}" type="datetimeFigureOut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14EF613-338F-461C-BD4A-E99DAE0F8A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27348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D8F2-C526-42A6-A270-D1F707C199CA}" type="datetimeFigureOut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14EF613-338F-461C-BD4A-E99DAE0F8A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828761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D8F2-C526-42A6-A270-D1F707C199CA}" type="datetimeFigureOut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14EF613-338F-461C-BD4A-E99DAE0F8A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5340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CC4CD8F2-C526-42A6-A270-D1F707C199CA}" type="datetimeFigureOut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B14EF613-338F-461C-BD4A-E99DAE0F8A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45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 spd="slow">
    <p:push/>
  </p:transition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143000"/>
            <a:ext cx="5917679" cy="255087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Software Design and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685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Instructor: Ms. Sonia </a:t>
            </a:r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Rafaqat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69673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Architectural styles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24" y="2667000"/>
            <a:ext cx="7780952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65577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Architectural styles</a:t>
            </a:r>
            <a:b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(Components)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897"/>
          <a:stretch/>
        </p:blipFill>
        <p:spPr>
          <a:xfrm>
            <a:off x="914400" y="2514601"/>
            <a:ext cx="636696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0988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Categories of Architectural styles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347800"/>
            <a:ext cx="8257143" cy="4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70746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Hierarchal style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28" y="2514600"/>
            <a:ext cx="7457143" cy="4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71608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Hierarchal style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19" y="2286000"/>
            <a:ext cx="7938562" cy="466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72627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Hierarchal style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38400"/>
            <a:ext cx="7538514" cy="475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73759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Hierarchal style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86000"/>
            <a:ext cx="7552381" cy="4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6591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Hierarchal </a:t>
            </a: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style</a:t>
            </a:r>
            <a:b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Layer style)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2438400"/>
            <a:ext cx="8428571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0889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Hierarchal style</a:t>
            </a:r>
            <a:b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(Benefits)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0917"/>
          <a:stretch/>
        </p:blipFill>
        <p:spPr>
          <a:xfrm>
            <a:off x="457200" y="2286000"/>
            <a:ext cx="6523809" cy="11523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9" y="3048000"/>
            <a:ext cx="6866667" cy="17238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5734"/>
          <a:stretch/>
        </p:blipFill>
        <p:spPr>
          <a:xfrm>
            <a:off x="435429" y="4795877"/>
            <a:ext cx="6425952" cy="17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87571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Hierarchal style</a:t>
            </a:r>
            <a:b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(Benefits)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2590800"/>
            <a:ext cx="7838095" cy="3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38375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Software Architecture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14600"/>
            <a:ext cx="7590476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17066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Hierarchal style</a:t>
            </a:r>
            <a:b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(Limitations)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2209800"/>
            <a:ext cx="6561828" cy="1420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5" y="3651993"/>
            <a:ext cx="6828571" cy="145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55" y="5418286"/>
            <a:ext cx="6809524" cy="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76233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Hierarchal style</a:t>
            </a:r>
            <a:b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(Limitations)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67000"/>
            <a:ext cx="7114286" cy="3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42945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Distributed Software Architecture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90800"/>
            <a:ext cx="7476190" cy="4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69854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Distributed Software Architecture</a:t>
            </a:r>
            <a:b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(Client Server Architectural Style)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95" y="2667000"/>
            <a:ext cx="7723809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17090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Distributed Software Architecture</a:t>
            </a:r>
            <a:b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(Client Server Architectural Style)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0"/>
            <a:ext cx="8314286" cy="4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35129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86000"/>
            <a:ext cx="8352381" cy="4466667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Distributed Software Architecture</a:t>
            </a:r>
            <a:b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(Client Server Architectural Style)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34848035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Distributed Software Architecture</a:t>
            </a:r>
            <a:b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(Client Server Architectural Style)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4358" b="14420"/>
          <a:stretch/>
        </p:blipFill>
        <p:spPr>
          <a:xfrm>
            <a:off x="478971" y="2819400"/>
            <a:ext cx="7838048" cy="381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22860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 #1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668632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Distributed Software Architecture</a:t>
            </a:r>
            <a:b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(Client Server Architectural Style)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22860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 #2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724"/>
          <a:stretch/>
        </p:blipFill>
        <p:spPr>
          <a:xfrm>
            <a:off x="838200" y="2786743"/>
            <a:ext cx="7209524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66508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Distributed Software Architecture</a:t>
            </a:r>
            <a:b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(Client Server Architectural Style)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22860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0400"/>
            <a:ext cx="7171428" cy="2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47001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Distributed Software Architecture</a:t>
            </a:r>
            <a:b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(Client Server Architectural Style)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22860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60132"/>
            <a:ext cx="7438095" cy="3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95757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Components &amp; their Interaction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62200"/>
            <a:ext cx="6447543" cy="42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4003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Flow Architectural style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0"/>
            <a:ext cx="7971428" cy="4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79369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Flow Architectural style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6980952" cy="15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" y="3657600"/>
            <a:ext cx="7628571" cy="1133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7" y="4876828"/>
            <a:ext cx="7628571" cy="1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69929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Flow Architectural style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7361905" cy="3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07509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Flow Architectural style</a:t>
            </a:r>
            <a:b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(Benefits)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62200"/>
            <a:ext cx="7438095" cy="4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38210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Flow Architectural style</a:t>
            </a:r>
            <a:b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(Benefits)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89593"/>
            <a:ext cx="7405381" cy="44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52042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Flow Architectural style</a:t>
            </a:r>
            <a:b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(Limitations)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38400"/>
            <a:ext cx="8367047" cy="30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4522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Software Architecture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303104"/>
            <a:ext cx="5967000" cy="455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65583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Where does architecture comes from?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590800"/>
            <a:ext cx="6771428" cy="1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2133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Who is responsible for developing the architecture?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38400"/>
            <a:ext cx="7609524" cy="2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7570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What is the outcomes of the software architecture?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76371"/>
            <a:ext cx="7704762" cy="4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39348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Architecture</a:t>
            </a:r>
            <a:r>
              <a:rPr lang="en-US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v/s Design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2514600"/>
            <a:ext cx="6826962" cy="320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852" y="3429000"/>
            <a:ext cx="3204847" cy="26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23367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lvl="3" algn="ctr" rtl="0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Architectural Influences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62200"/>
            <a:ext cx="6600000" cy="4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87104"/>
      </p:ext>
    </p:extLst>
  </p:cSld>
  <p:clrMapOvr>
    <a:masterClrMapping/>
  </p:clrMapOvr>
  <p:transition spd="slow">
    <p:push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7716</TotalTime>
  <Words>130</Words>
  <Application>Microsoft Office PowerPoint</Application>
  <PresentationFormat>On-screen Show (4:3)</PresentationFormat>
  <Paragraphs>42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Century Gothic</vt:lpstr>
      <vt:lpstr>Times New Roman</vt:lpstr>
      <vt:lpstr>Wingdings 3</vt:lpstr>
      <vt:lpstr>Ion Boardroom</vt:lpstr>
      <vt:lpstr>Software Design and Architecture</vt:lpstr>
      <vt:lpstr>Software Architecture</vt:lpstr>
      <vt:lpstr>Components &amp; their Interaction</vt:lpstr>
      <vt:lpstr>Software Architecture</vt:lpstr>
      <vt:lpstr>Where does architecture comes from?</vt:lpstr>
      <vt:lpstr>Who is responsible for developing the architecture?</vt:lpstr>
      <vt:lpstr>What is the outcomes of the software architecture?</vt:lpstr>
      <vt:lpstr>Architecture v/s Design</vt:lpstr>
      <vt:lpstr>Architectural Influences</vt:lpstr>
      <vt:lpstr>Architectural styles</vt:lpstr>
      <vt:lpstr>Architectural styles (Components)</vt:lpstr>
      <vt:lpstr>Categories of Architectural styles</vt:lpstr>
      <vt:lpstr>Hierarchal style</vt:lpstr>
      <vt:lpstr>Hierarchal style</vt:lpstr>
      <vt:lpstr>Hierarchal style</vt:lpstr>
      <vt:lpstr>Hierarchal style</vt:lpstr>
      <vt:lpstr>Hierarchal style (Layer style)</vt:lpstr>
      <vt:lpstr>Hierarchal style (Benefits)</vt:lpstr>
      <vt:lpstr>Hierarchal style (Benefits)</vt:lpstr>
      <vt:lpstr>Hierarchal style (Limitations)</vt:lpstr>
      <vt:lpstr>Hierarchal style (Limitations)</vt:lpstr>
      <vt:lpstr>Distributed Software Architecture</vt:lpstr>
      <vt:lpstr>Distributed Software Architecture (Client Server Architectural Style)</vt:lpstr>
      <vt:lpstr>Distributed Software Architecture (Client Server Architectural Style)</vt:lpstr>
      <vt:lpstr>Distributed Software Architecture (Client Server Architectural Style)</vt:lpstr>
      <vt:lpstr>Distributed Software Architecture (Client Server Architectural Style)</vt:lpstr>
      <vt:lpstr>Distributed Software Architecture (Client Server Architectural Style)</vt:lpstr>
      <vt:lpstr>Distributed Software Architecture (Client Server Architectural Style)</vt:lpstr>
      <vt:lpstr>Distributed Software Architecture (Client Server Architectural Style)</vt:lpstr>
      <vt:lpstr>Data Flow Architectural style</vt:lpstr>
      <vt:lpstr>Data Flow Architectural style</vt:lpstr>
      <vt:lpstr>Data Flow Architectural style</vt:lpstr>
      <vt:lpstr>Data Flow Architectural style (Benefits)</vt:lpstr>
      <vt:lpstr>Data Flow Architectural style (Benefits)</vt:lpstr>
      <vt:lpstr>Data Flow Architectural style (Limitations)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Engineering</dc:title>
  <dc:creator>Raheel</dc:creator>
  <cp:lastModifiedBy>proed</cp:lastModifiedBy>
  <cp:revision>720</cp:revision>
  <dcterms:created xsi:type="dcterms:W3CDTF">2018-10-16T13:21:14Z</dcterms:created>
  <dcterms:modified xsi:type="dcterms:W3CDTF">2022-06-15T02:47:15Z</dcterms:modified>
</cp:coreProperties>
</file>